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5EA34A-0ED9-461A-8E62-7C6537060E93}" v="1" dt="2021-11-09T13:57:44.8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t van't ende" userId="e5da63746a0f9684" providerId="LiveId" clId="{315EA34A-0ED9-461A-8E62-7C6537060E93}"/>
    <pc:docChg chg="custSel modSld">
      <pc:chgData name="Bart van't ende" userId="e5da63746a0f9684" providerId="LiveId" clId="{315EA34A-0ED9-461A-8E62-7C6537060E93}" dt="2021-11-09T13:58:35.484" v="85" actId="14100"/>
      <pc:docMkLst>
        <pc:docMk/>
      </pc:docMkLst>
      <pc:sldChg chg="modSp mod">
        <pc:chgData name="Bart van't ende" userId="e5da63746a0f9684" providerId="LiveId" clId="{315EA34A-0ED9-461A-8E62-7C6537060E93}" dt="2021-11-09T09:40:14.020" v="11" actId="20577"/>
        <pc:sldMkLst>
          <pc:docMk/>
          <pc:sldMk cId="4137502954" sldId="256"/>
        </pc:sldMkLst>
        <pc:spChg chg="mod">
          <ac:chgData name="Bart van't ende" userId="e5da63746a0f9684" providerId="LiveId" clId="{315EA34A-0ED9-461A-8E62-7C6537060E93}" dt="2021-11-09T09:40:14.020" v="11" actId="20577"/>
          <ac:spMkLst>
            <pc:docMk/>
            <pc:sldMk cId="4137502954" sldId="256"/>
            <ac:spMk id="3" creationId="{8150D234-BCBC-4081-9784-2FDDF01B7987}"/>
          </ac:spMkLst>
        </pc:spChg>
      </pc:sldChg>
      <pc:sldChg chg="modSp mod">
        <pc:chgData name="Bart van't ende" userId="e5da63746a0f9684" providerId="LiveId" clId="{315EA34A-0ED9-461A-8E62-7C6537060E93}" dt="2021-11-09T13:17:27.692" v="13" actId="14100"/>
        <pc:sldMkLst>
          <pc:docMk/>
          <pc:sldMk cId="3546142421" sldId="266"/>
        </pc:sldMkLst>
        <pc:spChg chg="mod">
          <ac:chgData name="Bart van't ende" userId="e5da63746a0f9684" providerId="LiveId" clId="{315EA34A-0ED9-461A-8E62-7C6537060E93}" dt="2021-11-09T13:17:23.816" v="12" actId="1076"/>
          <ac:spMkLst>
            <pc:docMk/>
            <pc:sldMk cId="3546142421" sldId="266"/>
            <ac:spMk id="3" creationId="{1397E0ED-384C-4617-B2A0-0B3F21309DB0}"/>
          </ac:spMkLst>
        </pc:spChg>
        <pc:picChg chg="mod">
          <ac:chgData name="Bart van't ende" userId="e5da63746a0f9684" providerId="LiveId" clId="{315EA34A-0ED9-461A-8E62-7C6537060E93}" dt="2021-11-09T13:17:27.692" v="13" actId="14100"/>
          <ac:picMkLst>
            <pc:docMk/>
            <pc:sldMk cId="3546142421" sldId="266"/>
            <ac:picMk id="4" creationId="{F3804F9D-D6E7-47BB-AC6C-518C6EF02615}"/>
          </ac:picMkLst>
        </pc:picChg>
      </pc:sldChg>
      <pc:sldChg chg="addSp modSp mod setBg">
        <pc:chgData name="Bart van't ende" userId="e5da63746a0f9684" providerId="LiveId" clId="{315EA34A-0ED9-461A-8E62-7C6537060E93}" dt="2021-11-09T13:58:35.484" v="85" actId="14100"/>
        <pc:sldMkLst>
          <pc:docMk/>
          <pc:sldMk cId="740344130" sldId="268"/>
        </pc:sldMkLst>
        <pc:spChg chg="mod">
          <ac:chgData name="Bart van't ende" userId="e5da63746a0f9684" providerId="LiveId" clId="{315EA34A-0ED9-461A-8E62-7C6537060E93}" dt="2021-11-09T13:58:35.484" v="85" actId="14100"/>
          <ac:spMkLst>
            <pc:docMk/>
            <pc:sldMk cId="740344130" sldId="268"/>
            <ac:spMk id="2" creationId="{42D8F595-F263-4EE2-A53A-9F64A0010B70}"/>
          </ac:spMkLst>
        </pc:spChg>
        <pc:spChg chg="mod">
          <ac:chgData name="Bart van't ende" userId="e5da63746a0f9684" providerId="LiveId" clId="{315EA34A-0ED9-461A-8E62-7C6537060E93}" dt="2021-11-09T13:58:25.266" v="83" actId="20577"/>
          <ac:spMkLst>
            <pc:docMk/>
            <pc:sldMk cId="740344130" sldId="268"/>
            <ac:spMk id="3" creationId="{9FA1886F-5EB2-4B4C-A277-D7597D518843}"/>
          </ac:spMkLst>
        </pc:spChg>
        <pc:picChg chg="add mod">
          <ac:chgData name="Bart van't ende" userId="e5da63746a0f9684" providerId="LiveId" clId="{315EA34A-0ED9-461A-8E62-7C6537060E93}" dt="2021-11-09T13:58:29.548" v="84" actId="14100"/>
          <ac:picMkLst>
            <pc:docMk/>
            <pc:sldMk cId="740344130" sldId="268"/>
            <ac:picMk id="4" creationId="{2E89B398-53CE-471E-A389-EF52180C2D08}"/>
          </ac:picMkLst>
        </pc:picChg>
      </pc:sldChg>
      <pc:sldChg chg="delSp modSp mod">
        <pc:chgData name="Bart van't ende" userId="e5da63746a0f9684" providerId="LiveId" clId="{315EA34A-0ED9-461A-8E62-7C6537060E93}" dt="2021-11-09T13:18:08.646" v="16" actId="14100"/>
        <pc:sldMkLst>
          <pc:docMk/>
          <pc:sldMk cId="904935839" sldId="269"/>
        </pc:sldMkLst>
        <pc:spChg chg="mod">
          <ac:chgData name="Bart van't ende" userId="e5da63746a0f9684" providerId="LiveId" clId="{315EA34A-0ED9-461A-8E62-7C6537060E93}" dt="2021-11-09T13:17:57.949" v="14" actId="26606"/>
          <ac:spMkLst>
            <pc:docMk/>
            <pc:sldMk cId="904935839" sldId="269"/>
            <ac:spMk id="2" creationId="{7B30D0DE-A542-4167-B256-913AB04AD325}"/>
          </ac:spMkLst>
        </pc:spChg>
        <pc:spChg chg="mod ord">
          <ac:chgData name="Bart van't ende" userId="e5da63746a0f9684" providerId="LiveId" clId="{315EA34A-0ED9-461A-8E62-7C6537060E93}" dt="2021-11-09T13:18:08.646" v="16" actId="14100"/>
          <ac:spMkLst>
            <pc:docMk/>
            <pc:sldMk cId="904935839" sldId="269"/>
            <ac:spMk id="3" creationId="{46FFA62A-2316-4A63-8629-CB75BC61814B}"/>
          </ac:spMkLst>
        </pc:spChg>
        <pc:spChg chg="del">
          <ac:chgData name="Bart van't ende" userId="e5da63746a0f9684" providerId="LiveId" clId="{315EA34A-0ED9-461A-8E62-7C6537060E93}" dt="2021-11-09T13:17:57.949" v="14" actId="26606"/>
          <ac:spMkLst>
            <pc:docMk/>
            <pc:sldMk cId="904935839" sldId="269"/>
            <ac:spMk id="11" creationId="{B67D2132-90B3-413F-897F-473BEF0EB394}"/>
          </ac:spMkLst>
        </pc:spChg>
        <pc:spChg chg="del">
          <ac:chgData name="Bart van't ende" userId="e5da63746a0f9684" providerId="LiveId" clId="{315EA34A-0ED9-461A-8E62-7C6537060E93}" dt="2021-11-09T13:17:57.949" v="14" actId="26606"/>
          <ac:spMkLst>
            <pc:docMk/>
            <pc:sldMk cId="904935839" sldId="269"/>
            <ac:spMk id="41" creationId="{F89BEA79-46CC-43BB-AE5B-360A20526D12}"/>
          </ac:spMkLst>
        </pc:spChg>
        <pc:spChg chg="del">
          <ac:chgData name="Bart van't ende" userId="e5da63746a0f9684" providerId="LiveId" clId="{315EA34A-0ED9-461A-8E62-7C6537060E93}" dt="2021-11-09T13:17:57.949" v="14" actId="26606"/>
          <ac:spMkLst>
            <pc:docMk/>
            <pc:sldMk cId="904935839" sldId="269"/>
            <ac:spMk id="43" creationId="{175A2659-4144-4C1E-8878-27313728F6EF}"/>
          </ac:spMkLst>
        </pc:spChg>
        <pc:grpChg chg="del">
          <ac:chgData name="Bart van't ende" userId="e5da63746a0f9684" providerId="LiveId" clId="{315EA34A-0ED9-461A-8E62-7C6537060E93}" dt="2021-11-09T13:17:57.949" v="14" actId="26606"/>
          <ac:grpSpMkLst>
            <pc:docMk/>
            <pc:sldMk cId="904935839" sldId="269"/>
            <ac:grpSpMk id="13" creationId="{74460720-66DC-4234-912F-937B6FDB87D7}"/>
          </ac:grpSpMkLst>
        </pc:grpChg>
        <pc:grpChg chg="del">
          <ac:chgData name="Bart van't ende" userId="e5da63746a0f9684" providerId="LiveId" clId="{315EA34A-0ED9-461A-8E62-7C6537060E93}" dt="2021-11-09T13:17:57.949" v="14" actId="26606"/>
          <ac:grpSpMkLst>
            <pc:docMk/>
            <pc:sldMk cId="904935839" sldId="269"/>
            <ac:grpSpMk id="27" creationId="{CA97D299-8731-402D-984F-517FCAC324A2}"/>
          </ac:grpSpMkLst>
        </pc:grpChg>
        <pc:picChg chg="mod">
          <ac:chgData name="Bart van't ende" userId="e5da63746a0f9684" providerId="LiveId" clId="{315EA34A-0ED9-461A-8E62-7C6537060E93}" dt="2021-11-09T13:17:57.949" v="14" actId="26606"/>
          <ac:picMkLst>
            <pc:docMk/>
            <pc:sldMk cId="904935839" sldId="269"/>
            <ac:picMk id="4" creationId="{B2F28A60-5D4F-42E2-A239-EF211FB5B1CF}"/>
          </ac:picMkLst>
        </pc:picChg>
        <pc:picChg chg="mod ord">
          <ac:chgData name="Bart van't ende" userId="e5da63746a0f9684" providerId="LiveId" clId="{315EA34A-0ED9-461A-8E62-7C6537060E93}" dt="2021-11-09T13:17:57.949" v="14" actId="26606"/>
          <ac:picMkLst>
            <pc:docMk/>
            <pc:sldMk cId="904935839" sldId="269"/>
            <ac:picMk id="5" creationId="{C8645559-5AD1-4720-938E-2C8C9873CBCA}"/>
          </ac:picMkLst>
        </pc:picChg>
        <pc:picChg chg="mod">
          <ac:chgData name="Bart van't ende" userId="e5da63746a0f9684" providerId="LiveId" clId="{315EA34A-0ED9-461A-8E62-7C6537060E93}" dt="2021-11-09T13:17:57.949" v="14" actId="26606"/>
          <ac:picMkLst>
            <pc:docMk/>
            <pc:sldMk cId="904935839" sldId="269"/>
            <ac:picMk id="6" creationId="{FB3C3CA5-B997-4A51-A526-D1C94D893131}"/>
          </ac:picMkLst>
        </pc:picChg>
        <pc:cxnChg chg="del">
          <ac:chgData name="Bart van't ende" userId="e5da63746a0f9684" providerId="LiveId" clId="{315EA34A-0ED9-461A-8E62-7C6537060E93}" dt="2021-11-09T13:17:57.949" v="14" actId="26606"/>
          <ac:cxnSpMkLst>
            <pc:docMk/>
            <pc:sldMk cId="904935839" sldId="269"/>
            <ac:cxnSpMk id="45" creationId="{136B8927-2B3F-45D4-9D6E-09821808A49D}"/>
          </ac:cxnSpMkLst>
        </pc:cxnChg>
        <pc:cxnChg chg="del">
          <ac:chgData name="Bart van't ende" userId="e5da63746a0f9684" providerId="LiveId" clId="{315EA34A-0ED9-461A-8E62-7C6537060E93}" dt="2021-11-09T13:17:57.949" v="14" actId="26606"/>
          <ac:cxnSpMkLst>
            <pc:docMk/>
            <pc:sldMk cId="904935839" sldId="269"/>
            <ac:cxnSpMk id="47" creationId="{C2259EEE-A6C4-4945-8348-AE072983BBE9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4EED-A636-485A-83AF-DA9ECA19C34B}" type="datetimeFigureOut">
              <a:rPr lang="nl-NL" smtClean="0"/>
              <a:t>9-11-2021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58B7544-001F-448F-AA77-6D30EA21050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107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4EED-A636-485A-83AF-DA9ECA19C34B}" type="datetimeFigureOut">
              <a:rPr lang="nl-NL" smtClean="0"/>
              <a:t>9-11-2021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58B7544-001F-448F-AA77-6D30EA21050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6051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4EED-A636-485A-83AF-DA9ECA19C34B}" type="datetimeFigureOut">
              <a:rPr lang="nl-NL" smtClean="0"/>
              <a:t>9-11-2021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58B7544-001F-448F-AA77-6D30EA21050F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3198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4EED-A636-485A-83AF-DA9ECA19C34B}" type="datetimeFigureOut">
              <a:rPr lang="nl-NL" smtClean="0"/>
              <a:t>9-11-2021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8B7544-001F-448F-AA77-6D30EA21050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51843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4EED-A636-485A-83AF-DA9ECA19C34B}" type="datetimeFigureOut">
              <a:rPr lang="nl-NL" smtClean="0"/>
              <a:t>9-11-2021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8B7544-001F-448F-AA77-6D30EA21050F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7550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4EED-A636-485A-83AF-DA9ECA19C34B}" type="datetimeFigureOut">
              <a:rPr lang="nl-NL" smtClean="0"/>
              <a:t>9-11-2021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8B7544-001F-448F-AA77-6D30EA21050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8325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4EED-A636-485A-83AF-DA9ECA19C34B}" type="datetimeFigureOut">
              <a:rPr lang="nl-NL" smtClean="0"/>
              <a:t>9-11-2021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7544-001F-448F-AA77-6D30EA21050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6267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4EED-A636-485A-83AF-DA9ECA19C34B}" type="datetimeFigureOut">
              <a:rPr lang="nl-NL" smtClean="0"/>
              <a:t>9-11-2021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7544-001F-448F-AA77-6D30EA21050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193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4EED-A636-485A-83AF-DA9ECA19C34B}" type="datetimeFigureOut">
              <a:rPr lang="nl-NL" smtClean="0"/>
              <a:t>9-11-2021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7544-001F-448F-AA77-6D30EA21050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7318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4EED-A636-485A-83AF-DA9ECA19C34B}" type="datetimeFigureOut">
              <a:rPr lang="nl-NL" smtClean="0"/>
              <a:t>9-11-2021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58B7544-001F-448F-AA77-6D30EA21050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9844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4EED-A636-485A-83AF-DA9ECA19C34B}" type="datetimeFigureOut">
              <a:rPr lang="nl-NL" smtClean="0"/>
              <a:t>9-11-2021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58B7544-001F-448F-AA77-6D30EA21050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6087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4EED-A636-485A-83AF-DA9ECA19C34B}" type="datetimeFigureOut">
              <a:rPr lang="nl-NL" smtClean="0"/>
              <a:t>9-11-2021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58B7544-001F-448F-AA77-6D30EA21050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9565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4EED-A636-485A-83AF-DA9ECA19C34B}" type="datetimeFigureOut">
              <a:rPr lang="nl-NL" smtClean="0"/>
              <a:t>9-11-2021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7544-001F-448F-AA77-6D30EA21050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0660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4EED-A636-485A-83AF-DA9ECA19C34B}" type="datetimeFigureOut">
              <a:rPr lang="nl-NL" smtClean="0"/>
              <a:t>9-11-2021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7544-001F-448F-AA77-6D30EA21050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48345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4EED-A636-485A-83AF-DA9ECA19C34B}" type="datetimeFigureOut">
              <a:rPr lang="nl-NL" smtClean="0"/>
              <a:t>9-11-2021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B7544-001F-448F-AA77-6D30EA21050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2771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4EED-A636-485A-83AF-DA9ECA19C34B}" type="datetimeFigureOut">
              <a:rPr lang="nl-NL" smtClean="0"/>
              <a:t>9-11-2021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58B7544-001F-448F-AA77-6D30EA21050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235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04EED-A636-485A-83AF-DA9ECA19C34B}" type="datetimeFigureOut">
              <a:rPr lang="nl-NL" smtClean="0"/>
              <a:t>9-11-2021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58B7544-001F-448F-AA77-6D30EA21050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251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5FFA5E0-4C70-431D-A19D-18415F6C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2EC13F9-4ABD-4274-A3F9-D9C8F3C7C2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5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BE55C11-4C41-45E4-A00F-83DEE6BB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3632297"/>
            <a:ext cx="7527616" cy="2170389"/>
          </a:xfrm>
          <a:custGeom>
            <a:avLst/>
            <a:gdLst>
              <a:gd name="connsiteX0" fmla="*/ 0 w 7527616"/>
              <a:gd name="connsiteY0" fmla="*/ 0 h 2170389"/>
              <a:gd name="connsiteX1" fmla="*/ 85411 w 7527616"/>
              <a:gd name="connsiteY1" fmla="*/ 0 h 2170389"/>
              <a:gd name="connsiteX2" fmla="*/ 926533 w 7527616"/>
              <a:gd name="connsiteY2" fmla="*/ 0 h 2170389"/>
              <a:gd name="connsiteX3" fmla="*/ 1114264 w 7527616"/>
              <a:gd name="connsiteY3" fmla="*/ 0 h 2170389"/>
              <a:gd name="connsiteX4" fmla="*/ 6544376 w 7527616"/>
              <a:gd name="connsiteY4" fmla="*/ 0 h 2170389"/>
              <a:gd name="connsiteX5" fmla="*/ 6610082 w 7527616"/>
              <a:gd name="connsiteY5" fmla="*/ 26276 h 2170389"/>
              <a:gd name="connsiteX6" fmla="*/ 6619468 w 7527616"/>
              <a:gd name="connsiteY6" fmla="*/ 36786 h 2170389"/>
              <a:gd name="connsiteX7" fmla="*/ 7506496 w 7527616"/>
              <a:gd name="connsiteY7" fmla="*/ 1024760 h 2170389"/>
              <a:gd name="connsiteX8" fmla="*/ 7506496 w 7527616"/>
              <a:gd name="connsiteY8" fmla="*/ 1140374 h 2170389"/>
              <a:gd name="connsiteX9" fmla="*/ 6619468 w 7527616"/>
              <a:gd name="connsiteY9" fmla="*/ 2133603 h 2170389"/>
              <a:gd name="connsiteX10" fmla="*/ 6610082 w 7527616"/>
              <a:gd name="connsiteY10" fmla="*/ 2144113 h 2170389"/>
              <a:gd name="connsiteX11" fmla="*/ 6544376 w 7527616"/>
              <a:gd name="connsiteY11" fmla="*/ 2170389 h 2170389"/>
              <a:gd name="connsiteX12" fmla="*/ 1114264 w 7527616"/>
              <a:gd name="connsiteY12" fmla="*/ 2170389 h 2170389"/>
              <a:gd name="connsiteX13" fmla="*/ 926533 w 7527616"/>
              <a:gd name="connsiteY13" fmla="*/ 2170389 h 2170389"/>
              <a:gd name="connsiteX14" fmla="*/ 146150 w 7527616"/>
              <a:gd name="connsiteY14" fmla="*/ 2170389 h 2170389"/>
              <a:gd name="connsiteX15" fmla="*/ 0 w 7527616"/>
              <a:gd name="connsiteY15" fmla="*/ 2170389 h 217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27616" h="2170389">
                <a:moveTo>
                  <a:pt x="0" y="0"/>
                </a:moveTo>
                <a:lnTo>
                  <a:pt x="85411" y="0"/>
                </a:lnTo>
                <a:cubicBezTo>
                  <a:pt x="290008" y="0"/>
                  <a:pt x="562804" y="0"/>
                  <a:pt x="926533" y="0"/>
                </a:cubicBezTo>
                <a:cubicBezTo>
                  <a:pt x="926533" y="0"/>
                  <a:pt x="926533" y="0"/>
                  <a:pt x="1114264" y="0"/>
                </a:cubicBezTo>
                <a:cubicBezTo>
                  <a:pt x="1114264" y="0"/>
                  <a:pt x="1114264" y="0"/>
                  <a:pt x="6544376" y="0"/>
                </a:cubicBezTo>
                <a:cubicBezTo>
                  <a:pt x="6567842" y="0"/>
                  <a:pt x="6591309" y="10510"/>
                  <a:pt x="6610082" y="26276"/>
                </a:cubicBezTo>
                <a:cubicBezTo>
                  <a:pt x="6614775" y="26276"/>
                  <a:pt x="6619468" y="31531"/>
                  <a:pt x="6619468" y="36786"/>
                </a:cubicBezTo>
                <a:cubicBezTo>
                  <a:pt x="6619468" y="36786"/>
                  <a:pt x="6619468" y="36786"/>
                  <a:pt x="7506496" y="1024760"/>
                </a:cubicBezTo>
                <a:cubicBezTo>
                  <a:pt x="7534656" y="1056291"/>
                  <a:pt x="7534656" y="1108843"/>
                  <a:pt x="7506496" y="1140374"/>
                </a:cubicBezTo>
                <a:cubicBezTo>
                  <a:pt x="7506496" y="1140374"/>
                  <a:pt x="7506496" y="1140374"/>
                  <a:pt x="6619468" y="2133603"/>
                </a:cubicBezTo>
                <a:cubicBezTo>
                  <a:pt x="6619468" y="2133603"/>
                  <a:pt x="6614775" y="2138858"/>
                  <a:pt x="6610082" y="2144113"/>
                </a:cubicBezTo>
                <a:cubicBezTo>
                  <a:pt x="6591309" y="2159879"/>
                  <a:pt x="6567842" y="2170389"/>
                  <a:pt x="6544376" y="2170389"/>
                </a:cubicBezTo>
                <a:cubicBezTo>
                  <a:pt x="6544376" y="2170389"/>
                  <a:pt x="6544376" y="2170389"/>
                  <a:pt x="1114264" y="2170389"/>
                </a:cubicBezTo>
                <a:cubicBezTo>
                  <a:pt x="1114264" y="2170389"/>
                  <a:pt x="1114264" y="2170389"/>
                  <a:pt x="926533" y="2170389"/>
                </a:cubicBezTo>
                <a:cubicBezTo>
                  <a:pt x="926533" y="2170389"/>
                  <a:pt x="926533" y="2170389"/>
                  <a:pt x="146150" y="2170389"/>
                </a:cubicBezTo>
                <a:lnTo>
                  <a:pt x="0" y="2170389"/>
                </a:lnTo>
                <a:close/>
              </a:path>
            </a:pathLst>
          </a:custGeom>
          <a:solidFill>
            <a:srgbClr val="4F3A42">
              <a:alpha val="87843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00C132-0EA8-4251-A9C9-91E28F4B2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3889218"/>
            <a:ext cx="6079565" cy="1032094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FEFFFF"/>
                </a:solidFill>
              </a:rPr>
              <a:t>Rode draad in de Bijbel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150D234-BCBC-4081-9784-2FDDF01B7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498" y="4921312"/>
            <a:ext cx="5837767" cy="524935"/>
          </a:xfrm>
        </p:spPr>
        <p:txBody>
          <a:bodyPr>
            <a:noAutofit/>
          </a:bodyPr>
          <a:lstStyle/>
          <a:p>
            <a:r>
              <a:rPr lang="nl-NL" sz="2400" dirty="0">
                <a:solidFill>
                  <a:srgbClr val="FEFFFF"/>
                </a:solidFill>
              </a:rPr>
              <a:t>8</a:t>
            </a:r>
            <a:r>
              <a:rPr lang="nl-NL" sz="2400" baseline="30000" dirty="0">
                <a:solidFill>
                  <a:srgbClr val="FEFFFF"/>
                </a:solidFill>
              </a:rPr>
              <a:t>ste</a:t>
            </a:r>
            <a:r>
              <a:rPr lang="nl-NL" sz="2400" dirty="0">
                <a:solidFill>
                  <a:srgbClr val="FEFFFF"/>
                </a:solidFill>
              </a:rPr>
              <a:t> Verdiepingsavond Kampereiland </a:t>
            </a:r>
          </a:p>
        </p:txBody>
      </p:sp>
    </p:spTree>
    <p:extLst>
      <p:ext uri="{BB962C8B-B14F-4D97-AF65-F5344CB8AC3E}">
        <p14:creationId xmlns:p14="http://schemas.microsoft.com/office/powerpoint/2010/main" val="4137502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7AF9E2D-8F98-4755-895E-D65689F2A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D3C8C4-8367-4524-B9C5-2B3ACA682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38BDB546-CAFB-429D-8D82-4F3AA2891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8F202AFF-3597-4A70-9149-0AA2AACBB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5B91C985-1FBD-4FEE-8FB4-FBD47CF0A3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E045B090-8B4D-4553-997E-D7A7A2B93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79661459-591F-41BD-85A7-882DF2E548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172E6458-D7F5-4E0B-8098-F3A9B74463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5D1FE182-350A-4951-99FA-123B15A19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CBFDC3F8-18F5-41F0-9926-097682CEE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F4B5A695-E6ED-4C81-A965-0461489F8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CF31B175-CBC2-449D-8998-0BA7711EA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7A691C8-6328-4014-BB1A-CB4824DEB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94EADC73-ECA3-447E-8D07-AE215A3C43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DA2558E-94AE-4C16-8CD0-DCF447C98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6928DF6B-A616-4A71-B951-9D8EAA775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CD6B4E15-CED4-45FA-874A-EA347C912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A4EE38F8-BF90-4D7F-8691-89ED516D7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2889210F-D6E4-4311-8BF3-DAD3FF49A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44641BAA-087D-4656-8D6F-EA70FB67F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DCEB55E2-FCCA-48F5-917E-8B3F26EC8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45869B9E-3378-49CB-8EE1-FECA7D780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3497B8C7-AB4A-40B7-A86E-112D90CC6A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D5A7E348-C28C-4626-9026-59B6B9F7A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A4FF1CA0-E6B1-4861-A2CD-144E06299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774FF261-7109-4B0E-B24B-622F4209C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3ECECA25-954F-4011-ADFF-BBFC4A00D3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0440B63D-B7E0-429C-BE32-089322D7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nl-NL" dirty="0"/>
              <a:t>Rode draad van de vier evangeliën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65A4D53-29ED-40C0-AA80-02826399AF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88" r="-4" b="22019"/>
          <a:stretch/>
        </p:blipFill>
        <p:spPr>
          <a:xfrm>
            <a:off x="20" y="10"/>
            <a:ext cx="4646965" cy="3428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6D0FFBDB-89D1-4050-8FE5-AFC94C076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id="{75823B85-53D1-46E0-BC58-872776B5A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25F9383-4E22-40B0-ABEA-56C4DB5F0E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24" b="-2"/>
          <a:stretch/>
        </p:blipFill>
        <p:spPr>
          <a:xfrm>
            <a:off x="20" y="3429000"/>
            <a:ext cx="4646965" cy="342900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1F86B2C-5FF7-48E0-B5B0-ABEA39A1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9000"/>
            <a:ext cx="4662638" cy="0"/>
          </a:xfrm>
          <a:prstGeom prst="line">
            <a:avLst/>
          </a:prstGeom>
          <a:ln w="50800" cap="flat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A8BBC3-F03C-4823-A55F-C9A6D09BA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6464" y="2082354"/>
            <a:ext cx="6078634" cy="3777622"/>
          </a:xfrm>
        </p:spPr>
        <p:txBody>
          <a:bodyPr>
            <a:normAutofit/>
          </a:bodyPr>
          <a:lstStyle/>
          <a:p>
            <a:r>
              <a:rPr lang="nl-NL" sz="2400" dirty="0"/>
              <a:t>Verbond met Abraham </a:t>
            </a:r>
          </a:p>
          <a:p>
            <a:r>
              <a:rPr lang="nl-NL" sz="2400" dirty="0"/>
              <a:t>Oude verbond verbreken/ </a:t>
            </a:r>
          </a:p>
          <a:p>
            <a:pPr marL="0" indent="0">
              <a:buNone/>
            </a:pPr>
            <a:r>
              <a:rPr lang="nl-NL" sz="2400" dirty="0"/>
              <a:t>	opofferen voor een nieuw verbond </a:t>
            </a:r>
          </a:p>
          <a:p>
            <a:r>
              <a:rPr lang="nl-NL" sz="2400" dirty="0"/>
              <a:t>Verbond met Jezus </a:t>
            </a:r>
          </a:p>
        </p:txBody>
      </p:sp>
    </p:spTree>
    <p:extLst>
      <p:ext uri="{BB962C8B-B14F-4D97-AF65-F5344CB8AC3E}">
        <p14:creationId xmlns:p14="http://schemas.microsoft.com/office/powerpoint/2010/main" val="1158477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86E9E4-59E7-4E54-A025-08BB4B722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Brieven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97E0ED-384C-4617-B2A0-0B3F21309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423250"/>
            <a:ext cx="8915400" cy="3777622"/>
          </a:xfrm>
        </p:spPr>
        <p:txBody>
          <a:bodyPr>
            <a:normAutofit/>
          </a:bodyPr>
          <a:lstStyle/>
          <a:p>
            <a:r>
              <a:rPr lang="nl-NL" sz="2400" dirty="0"/>
              <a:t>Uitwerking van het nieuwe verbond met Jezus </a:t>
            </a:r>
          </a:p>
          <a:p>
            <a:r>
              <a:rPr lang="nl-NL" sz="2400" dirty="0"/>
              <a:t>Genade komt </a:t>
            </a:r>
            <a:r>
              <a:rPr lang="nl-NL" sz="2400" i="1" dirty="0"/>
              <a:t>voor</a:t>
            </a:r>
            <a:r>
              <a:rPr lang="nl-NL" sz="2400" dirty="0"/>
              <a:t> de wet</a:t>
            </a:r>
          </a:p>
          <a:p>
            <a:r>
              <a:rPr lang="nl-NL" sz="2400" dirty="0"/>
              <a:t>De wet (5 boeken van Mozes) als regel van de dankbaarheid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3804F9D-D6E7-47BB-AC6C-518C6EF02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850" y="3100786"/>
            <a:ext cx="6342888" cy="356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42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02233ABF-9A2D-4295-9F11-823244F0B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nl-NL" dirty="0"/>
              <a:t>Profetie – Openbaringen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4B108F3-8DB3-4C50-B4EE-9A6E86214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18" r="23669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D37EF0-ED2E-459E-B5E3-027EDF635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465211" cy="3777622"/>
          </a:xfrm>
        </p:spPr>
        <p:txBody>
          <a:bodyPr>
            <a:normAutofit/>
          </a:bodyPr>
          <a:lstStyle/>
          <a:p>
            <a:r>
              <a:rPr lang="nl-NL" sz="2400" dirty="0"/>
              <a:t>Lastig? </a:t>
            </a:r>
          </a:p>
          <a:p>
            <a:r>
              <a:rPr lang="nl-NL" sz="2400" dirty="0"/>
              <a:t>Hoopvol!</a:t>
            </a:r>
          </a:p>
          <a:p>
            <a:r>
              <a:rPr lang="nl-NL" sz="2400" dirty="0"/>
              <a:t>Rechtvaardigheid en heerlijkheid </a:t>
            </a:r>
          </a:p>
        </p:txBody>
      </p:sp>
    </p:spTree>
    <p:extLst>
      <p:ext uri="{BB962C8B-B14F-4D97-AF65-F5344CB8AC3E}">
        <p14:creationId xmlns:p14="http://schemas.microsoft.com/office/powerpoint/2010/main" val="2465143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D8F595-F263-4EE2-A53A-9F64A0010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989356" cy="1280890"/>
          </a:xfrm>
        </p:spPr>
        <p:txBody>
          <a:bodyPr>
            <a:normAutofit/>
          </a:bodyPr>
          <a:lstStyle/>
          <a:p>
            <a:r>
              <a:rPr lang="nl-NL" sz="3200" dirty="0"/>
              <a:t>Stopt de rode draad?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A1886F-5EB2-4B4C-A277-D7597D518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1971675"/>
            <a:ext cx="6715125" cy="3777622"/>
          </a:xfrm>
        </p:spPr>
        <p:txBody>
          <a:bodyPr>
            <a:normAutofit/>
          </a:bodyPr>
          <a:lstStyle/>
          <a:p>
            <a:r>
              <a:rPr lang="nl-NL" sz="2400" dirty="0">
                <a:solidFill>
                  <a:schemeClr val="tx1"/>
                </a:solidFill>
              </a:rPr>
              <a:t>Samenvattend</a:t>
            </a:r>
          </a:p>
          <a:p>
            <a:r>
              <a:rPr lang="nl-NL" sz="2400" i="1" dirty="0">
                <a:solidFill>
                  <a:schemeClr val="tx1"/>
                </a:solidFill>
              </a:rPr>
              <a:t>Wees dan leesbare brieven</a:t>
            </a:r>
          </a:p>
          <a:p>
            <a:pPr marL="0" indent="0">
              <a:buNone/>
            </a:pPr>
            <a:r>
              <a:rPr lang="nl-NL" sz="2400" i="1" dirty="0">
                <a:solidFill>
                  <a:schemeClr val="tx1"/>
                </a:solidFill>
              </a:rPr>
              <a:t>							    </a:t>
            </a:r>
            <a:r>
              <a:rPr lang="nl-NL" sz="1600" i="1" dirty="0">
                <a:solidFill>
                  <a:schemeClr val="tx1"/>
                </a:solidFill>
              </a:rPr>
              <a:t> (</a:t>
            </a:r>
            <a:r>
              <a:rPr lang="nl-NL" sz="1600" dirty="0">
                <a:solidFill>
                  <a:schemeClr val="tx1"/>
                </a:solidFill>
              </a:rPr>
              <a:t>2 Kor. 3: 3)</a:t>
            </a:r>
          </a:p>
          <a:p>
            <a:endParaRPr lang="nl-NL" sz="1600" dirty="0">
              <a:solidFill>
                <a:schemeClr val="tx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E89B398-53CE-471E-A389-EF52180C2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28" r="26196" b="1"/>
          <a:stretch/>
        </p:blipFill>
        <p:spPr>
          <a:xfrm>
            <a:off x="6367274" y="10"/>
            <a:ext cx="582472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44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30D0DE-A542-4167-B256-913AB04AD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70" y="624110"/>
            <a:ext cx="4097302" cy="1280890"/>
          </a:xfrm>
        </p:spPr>
        <p:txBody>
          <a:bodyPr>
            <a:normAutofit/>
          </a:bodyPr>
          <a:lstStyle/>
          <a:p>
            <a:r>
              <a:rPr lang="nl-NL" sz="3200"/>
              <a:t>Gebed en afsluiting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FFA62A-2316-4A63-8629-CB75BC6181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50" y="2133600"/>
            <a:ext cx="4962108" cy="3777622"/>
          </a:xfrm>
        </p:spPr>
        <p:txBody>
          <a:bodyPr>
            <a:normAutofit/>
          </a:bodyPr>
          <a:lstStyle/>
          <a:p>
            <a:r>
              <a:rPr lang="nl-NL" sz="2400" dirty="0">
                <a:solidFill>
                  <a:schemeClr val="tx1"/>
                </a:solidFill>
              </a:rPr>
              <a:t>Gebed</a:t>
            </a:r>
          </a:p>
          <a:p>
            <a:r>
              <a:rPr lang="nl-NL" sz="2400" dirty="0">
                <a:solidFill>
                  <a:schemeClr val="tx1"/>
                </a:solidFill>
              </a:rPr>
              <a:t>Volgende verdiepingsavond:</a:t>
            </a:r>
          </a:p>
          <a:p>
            <a:pPr lvl="1"/>
            <a:r>
              <a:rPr lang="nl-NL" sz="2400" dirty="0">
                <a:solidFill>
                  <a:schemeClr val="tx1"/>
                </a:solidFill>
              </a:rPr>
              <a:t> 8 december – </a:t>
            </a:r>
            <a:r>
              <a:rPr lang="nl-NL" sz="2400" i="1" dirty="0">
                <a:solidFill>
                  <a:schemeClr val="tx1"/>
                </a:solidFill>
              </a:rPr>
              <a:t>robotisering van de samenleving </a:t>
            </a:r>
            <a:endParaRPr lang="nl-NL" sz="2400" dirty="0">
              <a:solidFill>
                <a:schemeClr val="tx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B3C3CA5-B997-4A51-A526-D1C94D893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7" r="-1" b="15111"/>
          <a:stretch/>
        </p:blipFill>
        <p:spPr>
          <a:xfrm>
            <a:off x="6091918" y="10"/>
            <a:ext cx="6100081" cy="338326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2F28A60-5D4F-42E2-A239-EF211FB5B1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35" r="1768" b="4"/>
          <a:stretch/>
        </p:blipFill>
        <p:spPr>
          <a:xfrm>
            <a:off x="6091919" y="3474721"/>
            <a:ext cx="3004319" cy="338328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8645559-5AD1-4720-938E-2C8C9873CB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66" r="23404" b="-1"/>
          <a:stretch/>
        </p:blipFill>
        <p:spPr>
          <a:xfrm>
            <a:off x="9187677" y="3474720"/>
            <a:ext cx="3004322" cy="33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35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8EB169-2360-40AF-927D-DB664E234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4709160" cy="1259894"/>
          </a:xfrm>
        </p:spPr>
        <p:txBody>
          <a:bodyPr>
            <a:normAutofit/>
          </a:bodyPr>
          <a:lstStyle/>
          <a:p>
            <a:r>
              <a:rPr lang="nl-NL" dirty="0"/>
              <a:t>Opzet en inleiding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BB38DE-1BDE-40B3-8D21-7D9AEE291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2133600"/>
            <a:ext cx="5020056" cy="3759253"/>
          </a:xfrm>
        </p:spPr>
        <p:txBody>
          <a:bodyPr>
            <a:normAutofit/>
          </a:bodyPr>
          <a:lstStyle/>
          <a:p>
            <a:r>
              <a:rPr lang="nl-NL" sz="2400" dirty="0"/>
              <a:t>Opzet </a:t>
            </a:r>
            <a:r>
              <a:rPr lang="nl-NL" sz="2400" i="1" dirty="0"/>
              <a:t>Rode draad in de Bijbel</a:t>
            </a:r>
          </a:p>
          <a:p>
            <a:pPr lvl="1"/>
            <a:r>
              <a:rPr lang="nl-NL" sz="2400" dirty="0"/>
              <a:t>De Bijbel </a:t>
            </a:r>
          </a:p>
          <a:p>
            <a:pPr lvl="1"/>
            <a:r>
              <a:rPr lang="nl-NL" sz="2400" dirty="0"/>
              <a:t>Oude Testament</a:t>
            </a:r>
          </a:p>
          <a:p>
            <a:pPr lvl="1"/>
            <a:r>
              <a:rPr lang="nl-NL" sz="2400" dirty="0"/>
              <a:t>Nieuwe Testament </a:t>
            </a:r>
          </a:p>
          <a:p>
            <a:pPr lvl="1"/>
            <a:r>
              <a:rPr lang="nl-NL" sz="2400" dirty="0"/>
              <a:t>Samenvatting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74B89D1-804B-439C-84B5-83F5DE590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448" y="420625"/>
            <a:ext cx="6119512" cy="6152922"/>
          </a:xfrm>
          <a:prstGeom prst="rect">
            <a:avLst/>
          </a:prstGeom>
        </p:spPr>
      </p:pic>
      <p:sp>
        <p:nvSpPr>
          <p:cNvPr id="13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19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A5F76-8645-44CF-AE7B-D101004D6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Vorming van de Bijbel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438637-8384-4F42-A0F9-A357079B0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5200" y="2133600"/>
            <a:ext cx="9804400" cy="3777622"/>
          </a:xfrm>
        </p:spPr>
        <p:txBody>
          <a:bodyPr/>
          <a:lstStyle/>
          <a:p>
            <a:r>
              <a:rPr lang="nl-NL" dirty="0" err="1"/>
              <a:t>Marcion</a:t>
            </a:r>
            <a:r>
              <a:rPr lang="nl-NL" dirty="0"/>
              <a:t> (85 na Chr.)</a:t>
            </a:r>
          </a:p>
          <a:p>
            <a:r>
              <a:rPr lang="nl-NL" dirty="0"/>
              <a:t>Inspiratie Heilige Geest</a:t>
            </a:r>
          </a:p>
          <a:p>
            <a:r>
              <a:rPr lang="nl-NL" dirty="0"/>
              <a:t>Goddelijke inspiratie net het menselijke karakter </a:t>
            </a:r>
          </a:p>
          <a:p>
            <a:r>
              <a:rPr lang="nl-NL" dirty="0"/>
              <a:t>Historische theologische benadering van de Bijbel </a:t>
            </a:r>
          </a:p>
          <a:p>
            <a:pPr lvl="1"/>
            <a:r>
              <a:rPr lang="nl-NL" dirty="0"/>
              <a:t>Gods reddend handelen (theologisch) vind plaats in de geschiedenis/ in de tijd (Historie) </a:t>
            </a:r>
          </a:p>
          <a:p>
            <a:r>
              <a:rPr lang="nl-NL" dirty="0"/>
              <a:t>Samenvattend: Johannes 3: 16 </a:t>
            </a:r>
          </a:p>
        </p:txBody>
      </p:sp>
    </p:spTree>
    <p:extLst>
      <p:ext uri="{BB962C8B-B14F-4D97-AF65-F5344CB8AC3E}">
        <p14:creationId xmlns:p14="http://schemas.microsoft.com/office/powerpoint/2010/main" val="1278577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8BC01A-5723-4682-AB27-14B9A3D73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925" y="395510"/>
            <a:ext cx="8911687" cy="747490"/>
          </a:xfrm>
        </p:spPr>
        <p:txBody>
          <a:bodyPr/>
          <a:lstStyle/>
          <a:p>
            <a:r>
              <a:rPr lang="nl-NL" dirty="0"/>
              <a:t>Verdeling van de Bijbel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30C163-D896-4F71-B38F-34ABF22CA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7900" y="1473200"/>
            <a:ext cx="9677400" cy="498929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nl-NL" sz="18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Het Oude Testament: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nl-N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 wet; Eerste vijf boeken van Mozes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nl-N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Geschiedenissen; Jozua, Samuel, Koningen, Ezra, Nehemia, Ruth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nl-N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 profeten; grote profeten zoals Jesaja. En de 12 kleine profeten zoals Amos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nl-N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Wijsheidsliteratuur; Psalmen, Spreuken, Prediker, Hooglied, Job,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nl-NL" sz="18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Het nieuwe Testament: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nl-N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Verhalende boeken; vier evangeliën en Handelingen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nl-N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Brieven</a:t>
            </a:r>
            <a:r>
              <a:rPr lang="nl-NL" dirty="0"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; meesten van Paulus</a:t>
            </a:r>
            <a:endParaRPr lang="nl-NL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nl-NL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Profetisch boek; Openbaringen.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0779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258D2B-6AC3-4B3A-A87C-FD7E65178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DA9B58D-BF9F-4A23-8632-5EC8A400E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73" r="3491"/>
          <a:stretch/>
        </p:blipFill>
        <p:spPr>
          <a:xfrm>
            <a:off x="1" y="10"/>
            <a:ext cx="6876287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D55DD8B-9BF9-4B91-A22D-2D3F2AEFF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1119D7-A6A5-4EE7-BFB5-D896C992A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nl-NL" sz="3200">
                <a:solidFill>
                  <a:srgbClr val="FEFFFF"/>
                </a:solidFill>
              </a:rPr>
              <a:t>Eerste vijf boeken van Mozes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36739E-DBB8-4932-A897-0F2BF1A1D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2017668"/>
            <a:ext cx="4919472" cy="3857816"/>
          </a:xfrm>
        </p:spPr>
        <p:txBody>
          <a:bodyPr>
            <a:normAutofit/>
          </a:bodyPr>
          <a:lstStyle/>
          <a:p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Einde van de grote verhalen</a:t>
            </a:r>
          </a:p>
          <a:p>
            <a:r>
              <a:rPr lang="nl-NL" sz="24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Toledot</a:t>
            </a:r>
            <a:endParaRPr lang="nl-NL" sz="2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Een koninkrijk van priesters </a:t>
            </a:r>
          </a:p>
          <a:p>
            <a:pPr marL="0" indent="0">
              <a:buNone/>
            </a:pPr>
            <a:r>
              <a:rPr lang="nl-NL" sz="24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	 jaloersmakend </a:t>
            </a:r>
            <a:endParaRPr lang="nl-NL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79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AF502BE-B6B7-4954-9836-799AA840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nl-NL" dirty="0"/>
              <a:t>Geschiedenissen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1E33587-30CB-4966-AB45-9072006AB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01" r="19589" b="2"/>
          <a:stretch/>
        </p:blipFill>
        <p:spPr>
          <a:xfrm>
            <a:off x="-19233" y="9223"/>
            <a:ext cx="4671091" cy="685800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EBF95F-FA3D-4706-9328-18E43DB0E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503873" cy="3777622"/>
          </a:xfrm>
        </p:spPr>
        <p:txBody>
          <a:bodyPr>
            <a:normAutofit/>
          </a:bodyPr>
          <a:lstStyle/>
          <a:p>
            <a:r>
              <a:rPr lang="nl-NL" sz="2400" dirty="0"/>
              <a:t>Aaneenrijging van mislukkingen</a:t>
            </a:r>
          </a:p>
          <a:p>
            <a:r>
              <a:rPr lang="nl-NL" sz="2400" dirty="0"/>
              <a:t>Verlossing wordt niet gebracht </a:t>
            </a:r>
          </a:p>
          <a:p>
            <a:r>
              <a:rPr lang="nl-NL" sz="2400" dirty="0"/>
              <a:t>Ziet uit naar de grote Verlosser  </a:t>
            </a:r>
          </a:p>
        </p:txBody>
      </p:sp>
    </p:spTree>
    <p:extLst>
      <p:ext uri="{BB962C8B-B14F-4D97-AF65-F5344CB8AC3E}">
        <p14:creationId xmlns:p14="http://schemas.microsoft.com/office/powerpoint/2010/main" val="3339153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0490E2-28AD-475C-9D84-A80A8FCE9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Profeten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FE3535-7642-490F-AC30-851362D96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/>
              <a:t>Loopt gelijk aan de periode van de Geschiedenissen </a:t>
            </a:r>
          </a:p>
          <a:p>
            <a:r>
              <a:rPr lang="nl-NL" sz="2400" dirty="0"/>
              <a:t>Hosea 11 </a:t>
            </a:r>
          </a:p>
          <a:p>
            <a:r>
              <a:rPr lang="nl-NL" sz="2400" dirty="0"/>
              <a:t>Waarschuwend</a:t>
            </a:r>
          </a:p>
          <a:p>
            <a:r>
              <a:rPr lang="nl-NL" sz="2400" dirty="0"/>
              <a:t>Oordelend</a:t>
            </a:r>
          </a:p>
          <a:p>
            <a:r>
              <a:rPr lang="nl-NL" sz="2400" dirty="0"/>
              <a:t>Uitzien </a:t>
            </a:r>
          </a:p>
        </p:txBody>
      </p:sp>
    </p:spTree>
    <p:extLst>
      <p:ext uri="{BB962C8B-B14F-4D97-AF65-F5344CB8AC3E}">
        <p14:creationId xmlns:p14="http://schemas.microsoft.com/office/powerpoint/2010/main" val="3809366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88AD6-BDA8-41E6-A1A8-A214E5790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Wijsheidsliteratuur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6B8834-03F9-4F2F-BA2F-D2BD29A3B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40189"/>
            <a:ext cx="8915400" cy="3777622"/>
          </a:xfrm>
        </p:spPr>
        <p:txBody>
          <a:bodyPr/>
          <a:lstStyle/>
          <a:p>
            <a:r>
              <a:rPr lang="nl-NL" sz="2400" i="1" dirty="0"/>
              <a:t>Intermezzo </a:t>
            </a:r>
          </a:p>
          <a:p>
            <a:r>
              <a:rPr lang="nl-NL" sz="2400" dirty="0"/>
              <a:t>Gods rechtvaardigheid </a:t>
            </a:r>
          </a:p>
          <a:p>
            <a:r>
              <a:rPr lang="nl-NL" sz="2400" dirty="0"/>
              <a:t>Wijsheid bij God 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79C1F8-5B63-42EB-A6F0-ECAD61A3F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12192000" cy="474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00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FC7A66-99BA-4C2A-B122-8BA6E1BDA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Nieuwe Testament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F98C7DF-D387-4132-A66E-97338BD3C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i="1" dirty="0"/>
              <a:t>Het nieuwe testament ligt verborgen in het oude testament en het oude testament openbaart zich ten volle in het nieuwe testament. </a:t>
            </a:r>
          </a:p>
          <a:p>
            <a:r>
              <a:rPr lang="nl-NL" sz="2400" dirty="0"/>
              <a:t>Beide delen horen onlosmakelijk bij elkaar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33779559"/>
      </p:ext>
    </p:extLst>
  </p:cSld>
  <p:clrMapOvr>
    <a:masterClrMapping/>
  </p:clrMapOvr>
</p:sld>
</file>

<file path=ppt/theme/theme1.xml><?xml version="1.0" encoding="utf-8"?>
<a:theme xmlns:a="http://schemas.openxmlformats.org/drawingml/2006/main" name="Sliert">
  <a:themeElements>
    <a:clrScheme name="Sliert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lier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ert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299</TotalTime>
  <Words>332</Words>
  <Application>Microsoft Office PowerPoint</Application>
  <PresentationFormat>Breedbeeld</PresentationFormat>
  <Paragraphs>68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Sliert</vt:lpstr>
      <vt:lpstr>Rode draad in de Bijbel</vt:lpstr>
      <vt:lpstr>Opzet en inleiding </vt:lpstr>
      <vt:lpstr>Vorming van de Bijbel </vt:lpstr>
      <vt:lpstr>Verdeling van de Bijbel </vt:lpstr>
      <vt:lpstr>Eerste vijf boeken van Mozes</vt:lpstr>
      <vt:lpstr>Geschiedenissen </vt:lpstr>
      <vt:lpstr>Profeten </vt:lpstr>
      <vt:lpstr>Wijsheidsliteratuur </vt:lpstr>
      <vt:lpstr>Nieuwe Testament </vt:lpstr>
      <vt:lpstr>Rode draad van de vier evangeliën </vt:lpstr>
      <vt:lpstr>Brieven </vt:lpstr>
      <vt:lpstr>Profetie – Openbaringen </vt:lpstr>
      <vt:lpstr>Stopt de rode draad? </vt:lpstr>
      <vt:lpstr>Gebed en afsluiting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Rode draad in de Bijbel</dc:title>
  <dc:creator>Bart van't ende</dc:creator>
  <cp:lastModifiedBy>Bart van't ende</cp:lastModifiedBy>
  <cp:revision>1</cp:revision>
  <dcterms:created xsi:type="dcterms:W3CDTF">2021-11-09T08:59:30Z</dcterms:created>
  <dcterms:modified xsi:type="dcterms:W3CDTF">2021-11-09T13:58:38Z</dcterms:modified>
</cp:coreProperties>
</file>